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sldIdLst>
    <p:sldId id="314" r:id="rId5"/>
    <p:sldId id="308" r:id="rId6"/>
    <p:sldId id="299" r:id="rId7"/>
    <p:sldId id="303" r:id="rId8"/>
    <p:sldId id="301" r:id="rId9"/>
    <p:sldId id="319" r:id="rId10"/>
    <p:sldId id="320" r:id="rId11"/>
    <p:sldId id="321" r:id="rId12"/>
    <p:sldId id="322" r:id="rId13"/>
    <p:sldId id="30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3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eplutpinur/pemantau_air_penuh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0024"/>
            <a:ext cx="4976004" cy="87602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ZA" sz="3600" dirty="0" err="1"/>
              <a:t>Tugas</a:t>
            </a:r>
            <a:r>
              <a:rPr lang="en-ZA" sz="3600" dirty="0"/>
              <a:t> </a:t>
            </a:r>
            <a:r>
              <a:rPr lang="en-ZA" sz="3600" dirty="0" err="1"/>
              <a:t>Besar</a:t>
            </a:r>
            <a:br>
              <a:rPr lang="en-ZA" dirty="0"/>
            </a:br>
            <a:r>
              <a:rPr lang="en-ZA" sz="2000" dirty="0" err="1"/>
              <a:t>Sistem</a:t>
            </a:r>
            <a:r>
              <a:rPr lang="en-ZA" sz="2000" dirty="0"/>
              <a:t> Embedded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420200"/>
            <a:ext cx="4114800" cy="1807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Dibuat</a:t>
            </a:r>
            <a:r>
              <a:rPr lang="en-US" b="1" dirty="0"/>
              <a:t> Oleh:</a:t>
            </a:r>
          </a:p>
          <a:p>
            <a:r>
              <a:rPr lang="en-US" dirty="0" err="1"/>
              <a:t>Isep</a:t>
            </a:r>
            <a:r>
              <a:rPr lang="en-US" dirty="0"/>
              <a:t> </a:t>
            </a:r>
            <a:r>
              <a:rPr lang="en-US" dirty="0" err="1"/>
              <a:t>Lutpi</a:t>
            </a:r>
            <a:r>
              <a:rPr lang="en-US" dirty="0"/>
              <a:t> Nur 2113191079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Farhan Aziz 2113191097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Muhammad </a:t>
            </a:r>
            <a:r>
              <a:rPr lang="en-US" dirty="0" err="1"/>
              <a:t>Bayu</a:t>
            </a:r>
            <a:r>
              <a:rPr lang="en-US" dirty="0"/>
              <a:t> </a:t>
            </a:r>
            <a:r>
              <a:rPr lang="en-US" dirty="0" err="1"/>
              <a:t>Ramdhani</a:t>
            </a:r>
            <a:r>
              <a:rPr lang="en-US" dirty="0"/>
              <a:t> 2113191081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Muhammad </a:t>
            </a:r>
            <a:r>
              <a:rPr lang="en-US" dirty="0" err="1"/>
              <a:t>Taufik</a:t>
            </a:r>
            <a:r>
              <a:rPr lang="en-US" dirty="0"/>
              <a:t> Ali 2113191067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9E34148-E864-827C-8D53-722512A61CF0}"/>
              </a:ext>
            </a:extLst>
          </p:cNvPr>
          <p:cNvSpPr txBox="1">
            <a:spLocks/>
          </p:cNvSpPr>
          <p:nvPr/>
        </p:nvSpPr>
        <p:spPr>
          <a:xfrm>
            <a:off x="838200" y="2561361"/>
            <a:ext cx="4114800" cy="77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Alat </a:t>
            </a:r>
            <a:r>
              <a:rPr lang="en-US" sz="1600" b="1" dirty="0" err="1"/>
              <a:t>pemantau</a:t>
            </a:r>
            <a:r>
              <a:rPr lang="en-US" sz="1600" b="1" dirty="0"/>
              <a:t> air </a:t>
            </a:r>
            <a:r>
              <a:rPr lang="en-US" sz="1600" b="1" dirty="0" err="1"/>
              <a:t>penuh</a:t>
            </a:r>
            <a:r>
              <a:rPr lang="en-US" sz="1600" b="1" dirty="0"/>
              <a:t> </a:t>
            </a:r>
            <a:r>
              <a:rPr lang="en-US" sz="1600" b="1" dirty="0" err="1"/>
              <a:t>saat</a:t>
            </a:r>
            <a:r>
              <a:rPr lang="en-US" sz="1600" b="1" dirty="0"/>
              <a:t> </a:t>
            </a:r>
            <a:r>
              <a:rPr lang="en-US" sz="1600" b="1" dirty="0" err="1"/>
              <a:t>pengisian</a:t>
            </a:r>
            <a:r>
              <a:rPr lang="en-US" sz="1600" b="1" dirty="0"/>
              <a:t> air </a:t>
            </a:r>
            <a:r>
              <a:rPr lang="en-US" sz="1600" b="1" dirty="0" err="1"/>
              <a:t>menggunakan</a:t>
            </a:r>
            <a:r>
              <a:rPr lang="en-US" sz="1600" b="1" dirty="0"/>
              <a:t> ember.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46286D-B7B4-1191-AE8C-6E9FB8E19716}"/>
              </a:ext>
            </a:extLst>
          </p:cNvPr>
          <p:cNvSpPr txBox="1">
            <a:spLocks/>
          </p:cNvSpPr>
          <p:nvPr/>
        </p:nvSpPr>
        <p:spPr>
          <a:xfrm>
            <a:off x="838199" y="1805302"/>
            <a:ext cx="4829355" cy="437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Dosen</a:t>
            </a:r>
            <a:r>
              <a:rPr lang="en-US" sz="1600" b="1" dirty="0"/>
              <a:t> </a:t>
            </a:r>
            <a:r>
              <a:rPr lang="en-US" sz="1600" b="1" dirty="0" err="1"/>
              <a:t>Pengampu</a:t>
            </a:r>
            <a:r>
              <a:rPr lang="en-US" sz="1600" b="1" dirty="0"/>
              <a:t>: Ir. Rudy </a:t>
            </a:r>
            <a:r>
              <a:rPr lang="en-US" sz="1600" b="1" dirty="0" err="1"/>
              <a:t>Gunawan</a:t>
            </a:r>
            <a:r>
              <a:rPr lang="en-US" sz="1600" b="1" dirty="0"/>
              <a:t>, MT.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E836090-D325-A865-40E0-F8F2E98CB374}"/>
              </a:ext>
            </a:extLst>
          </p:cNvPr>
          <p:cNvSpPr txBox="1">
            <a:spLocks/>
          </p:cNvSpPr>
          <p:nvPr/>
        </p:nvSpPr>
        <p:spPr>
          <a:xfrm>
            <a:off x="838199" y="5872511"/>
            <a:ext cx="5622986" cy="4375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Repository Project: </a:t>
            </a:r>
            <a:r>
              <a:rPr lang="en-US" b="1" dirty="0">
                <a:hlinkClick r:id="rId2"/>
              </a:rPr>
              <a:t>https://github.com/iseplutpinur/pemantau_air_penuh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059" y="2661423"/>
            <a:ext cx="4306824" cy="935794"/>
          </a:xfrm>
        </p:spPr>
        <p:txBody>
          <a:bodyPr anchor="ctr"/>
          <a:lstStyle/>
          <a:p>
            <a:r>
              <a:rPr lang="en-US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13190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3657600" cy="20995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Arduino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mikrokontroller</a:t>
            </a:r>
            <a:r>
              <a:rPr lang="en-US" dirty="0"/>
              <a:t> / </a:t>
            </a:r>
            <a:r>
              <a:rPr lang="en-US" dirty="0" err="1"/>
              <a:t>pengendali</a:t>
            </a:r>
            <a:r>
              <a:rPr lang="en-US" dirty="0"/>
              <a:t> </a:t>
            </a:r>
            <a:r>
              <a:rPr lang="en-US" dirty="0" err="1"/>
              <a:t>mikro</a:t>
            </a:r>
            <a:r>
              <a:rPr lang="en-US" dirty="0"/>
              <a:t>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dan </a:t>
            </a:r>
            <a:r>
              <a:rPr lang="en-US" dirty="0" err="1"/>
              <a:t>menjadi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Open Source Hardware yang paling </a:t>
            </a:r>
            <a:r>
              <a:rPr lang="en-US" dirty="0" err="1"/>
              <a:t>populer</a:t>
            </a:r>
            <a:r>
              <a:rPr lang="en-US" dirty="0"/>
              <a:t>.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.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prosesor</a:t>
            </a:r>
            <a:r>
              <a:rPr lang="en-US" dirty="0"/>
              <a:t> Atmel AVR.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4244372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Alat </a:t>
            </a:r>
            <a:r>
              <a:rPr lang="en-US" dirty="0" err="1"/>
              <a:t>pemantau</a:t>
            </a:r>
            <a:r>
              <a:rPr lang="en-US" dirty="0"/>
              <a:t> air </a:t>
            </a:r>
            <a:r>
              <a:rPr lang="en-US" dirty="0" err="1"/>
              <a:t>penuh</a:t>
            </a:r>
            <a:r>
              <a:rPr lang="en-US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653442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Alat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menyala</a:t>
            </a:r>
            <a:r>
              <a:rPr lang="en-US" dirty="0"/>
              <a:t> (buzzer dan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) Ketika air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 </a:t>
            </a:r>
            <a:r>
              <a:rPr lang="en-US" dirty="0" err="1"/>
              <a:t>kedalaman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air </a:t>
            </a:r>
            <a:r>
              <a:rPr lang="en-US" dirty="0" err="1"/>
              <a:t>kedalam</a:t>
            </a:r>
            <a:r>
              <a:rPr lang="en-US" dirty="0"/>
              <a:t> ember.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Arduino Uno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mikrokontroler</a:t>
            </a:r>
            <a:r>
              <a:rPr lang="en-US" dirty="0"/>
              <a:t> open-source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mikrokontroler</a:t>
            </a:r>
            <a:r>
              <a:rPr lang="en-US" dirty="0"/>
              <a:t> Microchip ATmega328P dan </a:t>
            </a:r>
            <a:r>
              <a:rPr lang="en-US" dirty="0" err="1"/>
              <a:t>dikembangkan</a:t>
            </a:r>
            <a:r>
              <a:rPr lang="en-US" dirty="0"/>
              <a:t> oleh Arduino.cc dan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dirilis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2010.</a:t>
            </a:r>
          </a:p>
        </p:txBody>
      </p:sp>
      <p:pic>
        <p:nvPicPr>
          <p:cNvPr id="1026" name="Picture 2" descr="ARDUINO UNO : Pengertian, Fungsi dan Spesifikasi (LENGKAP)">
            <a:extLst>
              <a:ext uri="{FF2B5EF4-FFF2-40B4-BE49-F238E27FC236}">
                <a16:creationId xmlns:a16="http://schemas.microsoft.com/office/drawing/2014/main" id="{3B556C20-1A25-F749-944D-AF855179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32" y="3377473"/>
            <a:ext cx="345757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7AD6F1F-144E-F096-30E5-24B5E204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044" y="1494073"/>
            <a:ext cx="1771897" cy="13336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04BD65-161D-C4CA-A331-EBA3A2EE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25" y="1494073"/>
            <a:ext cx="476316" cy="9050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CDF9B87-D03C-234C-A9F3-7C7D0EA7F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123" y="1494073"/>
            <a:ext cx="924054" cy="9431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C486658-02BE-7ED4-D54E-E5C992418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446" y="1641636"/>
            <a:ext cx="1838582" cy="10383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E52E7B2-BF23-5114-CD3F-CFB7E13F0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473" y="1618998"/>
            <a:ext cx="1114120" cy="9754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3D6E77-21D1-CAA0-0876-678C070DEA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87" t="14143" r="8813" b="8034"/>
          <a:stretch/>
        </p:blipFill>
        <p:spPr>
          <a:xfrm>
            <a:off x="9805510" y="1813156"/>
            <a:ext cx="563441" cy="34766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6CEB6B6-F40D-3D9C-FD4F-63ECDC11B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739" y="3268115"/>
            <a:ext cx="2270202" cy="195009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B54C7CD-F8C9-581D-C5E3-27164FF2B2AC}"/>
              </a:ext>
            </a:extLst>
          </p:cNvPr>
          <p:cNvSpPr txBox="1"/>
          <p:nvPr/>
        </p:nvSpPr>
        <p:spPr>
          <a:xfrm>
            <a:off x="1249047" y="2857951"/>
            <a:ext cx="1981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LCD </a:t>
            </a:r>
            <a:r>
              <a:rPr lang="en-US" sz="1200" dirty="0" err="1"/>
              <a:t>Dengan</a:t>
            </a:r>
            <a:r>
              <a:rPr lang="en-US" sz="1200" dirty="0"/>
              <a:t> Module L2C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51A73A-E3C4-48F9-85CC-12A712730246}"/>
              </a:ext>
            </a:extLst>
          </p:cNvPr>
          <p:cNvSpPr txBox="1"/>
          <p:nvPr/>
        </p:nvSpPr>
        <p:spPr>
          <a:xfrm>
            <a:off x="3436474" y="2589120"/>
            <a:ext cx="63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LED</a:t>
            </a:r>
          </a:p>
          <a:p>
            <a:pPr algn="ctr"/>
            <a:r>
              <a:rPr lang="en-US" sz="1200" dirty="0"/>
              <a:t>Merah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45D329-BAD4-7586-BE2C-03D8C775EAD2}"/>
              </a:ext>
            </a:extLst>
          </p:cNvPr>
          <p:cNvSpPr txBox="1"/>
          <p:nvPr/>
        </p:nvSpPr>
        <p:spPr>
          <a:xfrm>
            <a:off x="4626479" y="2534785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LED</a:t>
            </a:r>
          </a:p>
          <a:p>
            <a:pPr algn="ctr"/>
            <a:r>
              <a:rPr lang="en-US" sz="1200" dirty="0"/>
              <a:t>RGB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348525-BD48-3198-9C45-24A5D355C666}"/>
              </a:ext>
            </a:extLst>
          </p:cNvPr>
          <p:cNvSpPr txBox="1"/>
          <p:nvPr/>
        </p:nvSpPr>
        <p:spPr>
          <a:xfrm>
            <a:off x="5832693" y="2680006"/>
            <a:ext cx="138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Sensor </a:t>
            </a:r>
            <a:r>
              <a:rPr lang="en-US" sz="1200" dirty="0" err="1"/>
              <a:t>Ultrasonik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200" dirty="0" err="1"/>
              <a:t>Pengukur</a:t>
            </a:r>
            <a:r>
              <a:rPr lang="en-US" sz="1200" dirty="0"/>
              <a:t> Jarak)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012087-E170-B3CE-26DD-7D4207E92B05}"/>
              </a:ext>
            </a:extLst>
          </p:cNvPr>
          <p:cNvSpPr txBox="1"/>
          <p:nvPr/>
        </p:nvSpPr>
        <p:spPr>
          <a:xfrm>
            <a:off x="8066169" y="2745398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Buzzer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8FC02D-69C4-3B63-C6C5-C424B5A1596D}"/>
              </a:ext>
            </a:extLst>
          </p:cNvPr>
          <p:cNvSpPr txBox="1"/>
          <p:nvPr/>
        </p:nvSpPr>
        <p:spPr>
          <a:xfrm>
            <a:off x="9335392" y="2341378"/>
            <a:ext cx="1503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Resistor </a:t>
            </a:r>
            <a:r>
              <a:rPr lang="en-US" sz="1200" dirty="0" err="1"/>
              <a:t>Untuk</a:t>
            </a:r>
            <a:r>
              <a:rPr lang="en-US" sz="1200" dirty="0"/>
              <a:t> LED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20E565F-24FC-3D50-8CE3-86E045FA8CB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468" t="28649" r="13208" b="12162"/>
          <a:stretch/>
        </p:blipFill>
        <p:spPr>
          <a:xfrm>
            <a:off x="5546469" y="3533105"/>
            <a:ext cx="924055" cy="53565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F766EC9-4F6C-A770-572B-A0C1039436B6}"/>
              </a:ext>
            </a:extLst>
          </p:cNvPr>
          <p:cNvSpPr txBox="1"/>
          <p:nvPr/>
        </p:nvSpPr>
        <p:spPr>
          <a:xfrm>
            <a:off x="5651859" y="4140145"/>
            <a:ext cx="713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Tombol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6FC5DE-C532-AC93-A66F-3D37A2C3D4A3}"/>
              </a:ext>
            </a:extLst>
          </p:cNvPr>
          <p:cNvSpPr txBox="1"/>
          <p:nvPr/>
        </p:nvSpPr>
        <p:spPr>
          <a:xfrm>
            <a:off x="3000126" y="3767016"/>
            <a:ext cx="1752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Kabel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rangkaian</a:t>
            </a:r>
            <a:br>
              <a:rPr lang="en-US" sz="1200" dirty="0"/>
            </a:br>
            <a:r>
              <a:rPr lang="en-US" sz="1200" dirty="0"/>
              <a:t>10 Male to Male</a:t>
            </a:r>
          </a:p>
          <a:p>
            <a:r>
              <a:rPr lang="en-US" sz="1200" dirty="0"/>
              <a:t>10 Male to Female</a:t>
            </a:r>
          </a:p>
        </p:txBody>
      </p:sp>
    </p:spTree>
    <p:extLst>
      <p:ext uri="{BB962C8B-B14F-4D97-AF65-F5344CB8AC3E}">
        <p14:creationId xmlns:p14="http://schemas.microsoft.com/office/powerpoint/2010/main" val="348391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3"/>
            <a:ext cx="10515600" cy="1325563"/>
          </a:xfrm>
        </p:spPr>
        <p:txBody>
          <a:bodyPr/>
          <a:lstStyle/>
          <a:p>
            <a:r>
              <a:rPr lang="en-ZA" dirty="0" err="1"/>
              <a:t>Rangkaian</a:t>
            </a:r>
            <a:r>
              <a:rPr lang="en-ZA" dirty="0"/>
              <a:t> </a:t>
            </a:r>
            <a:r>
              <a:rPr lang="en-ZA" dirty="0" err="1"/>
              <a:t>alat</a:t>
            </a:r>
            <a:endParaRPr lang="en-ZA" dirty="0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7CBBDFF6-D848-C1FB-8DE4-5A6956CD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262" y="1129412"/>
            <a:ext cx="8061475" cy="487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pengetesan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25809E-BF7F-00E9-0DCA-93F886199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 b="8303"/>
          <a:stretch/>
        </p:blipFill>
        <p:spPr>
          <a:xfrm>
            <a:off x="1115818" y="1692967"/>
            <a:ext cx="1755369" cy="31418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CDD8C7-1DAF-8A45-3AC7-A9A12D67B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924" r="326" b="8176"/>
          <a:stretch/>
        </p:blipFill>
        <p:spPr>
          <a:xfrm>
            <a:off x="4582636" y="1690688"/>
            <a:ext cx="1725407" cy="31455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F17D7B-A380-AEB9-65FD-74BAD1C5A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1" r="599" b="7799"/>
          <a:stretch/>
        </p:blipFill>
        <p:spPr>
          <a:xfrm>
            <a:off x="8019493" y="1689308"/>
            <a:ext cx="1715547" cy="314553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F77EE81C-E423-CFB3-A3B7-5A0CC613A0AF}"/>
              </a:ext>
            </a:extLst>
          </p:cNvPr>
          <p:cNvSpPr txBox="1">
            <a:spLocks/>
          </p:cNvSpPr>
          <p:nvPr/>
        </p:nvSpPr>
        <p:spPr>
          <a:xfrm>
            <a:off x="2943946" y="1689308"/>
            <a:ext cx="1067337" cy="45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ZA" sz="2000" dirty="0"/>
              <a:t>Air</a:t>
            </a:r>
          </a:p>
          <a:p>
            <a:pPr algn="l">
              <a:lnSpc>
                <a:spcPct val="100000"/>
              </a:lnSpc>
            </a:pPr>
            <a:r>
              <a:rPr lang="en-ZA" sz="2000" dirty="0" err="1"/>
              <a:t>kosong</a:t>
            </a:r>
            <a:endParaRPr lang="en-ZA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6C30888-5DDB-8613-615A-EFB52E448CA3}"/>
              </a:ext>
            </a:extLst>
          </p:cNvPr>
          <p:cNvSpPr txBox="1">
            <a:spLocks/>
          </p:cNvSpPr>
          <p:nvPr/>
        </p:nvSpPr>
        <p:spPr>
          <a:xfrm>
            <a:off x="2943946" y="2142641"/>
            <a:ext cx="1228870" cy="988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000" dirty="0" err="1"/>
              <a:t>Kedalaman</a:t>
            </a:r>
            <a:r>
              <a:rPr lang="en-US" sz="1000" dirty="0"/>
              <a:t> Air </a:t>
            </a:r>
            <a:r>
              <a:rPr lang="en-US" sz="1000" dirty="0" err="1"/>
              <a:t>Lebih</a:t>
            </a:r>
            <a:r>
              <a:rPr lang="en-US" sz="1000" dirty="0"/>
              <a:t> Dari 50 CM</a:t>
            </a:r>
          </a:p>
          <a:p>
            <a:pPr algn="l">
              <a:lnSpc>
                <a:spcPct val="120000"/>
              </a:lnSpc>
            </a:pPr>
            <a:r>
              <a:rPr lang="en-US" sz="1000" dirty="0" err="1"/>
              <a:t>Lampu</a:t>
            </a:r>
            <a:r>
              <a:rPr lang="en-US" sz="1000" dirty="0"/>
              <a:t> </a:t>
            </a:r>
            <a:r>
              <a:rPr lang="en-US" sz="1000" dirty="0" err="1"/>
              <a:t>Berwarna</a:t>
            </a:r>
            <a:r>
              <a:rPr lang="en-US" sz="1000" dirty="0"/>
              <a:t> </a:t>
            </a:r>
            <a:r>
              <a:rPr lang="en-US" sz="1000" dirty="0" err="1"/>
              <a:t>Biru</a:t>
            </a:r>
            <a:endParaRPr lang="en-US" sz="1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B129D95-69C2-F37F-8EF6-A3A348C93390}"/>
              </a:ext>
            </a:extLst>
          </p:cNvPr>
          <p:cNvSpPr txBox="1">
            <a:spLocks/>
          </p:cNvSpPr>
          <p:nvPr/>
        </p:nvSpPr>
        <p:spPr>
          <a:xfrm>
            <a:off x="6400733" y="1689308"/>
            <a:ext cx="1228870" cy="45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ZA" sz="2000" dirty="0"/>
              <a:t>Air</a:t>
            </a:r>
          </a:p>
          <a:p>
            <a:pPr algn="l">
              <a:lnSpc>
                <a:spcPct val="100000"/>
              </a:lnSpc>
            </a:pPr>
            <a:r>
              <a:rPr lang="en-ZA" sz="2000" dirty="0" err="1"/>
              <a:t>setengah</a:t>
            </a:r>
            <a:endParaRPr lang="en-ZA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D0C8ADB-03C9-8F8E-D804-1567FABE358F}"/>
              </a:ext>
            </a:extLst>
          </p:cNvPr>
          <p:cNvSpPr txBox="1">
            <a:spLocks/>
          </p:cNvSpPr>
          <p:nvPr/>
        </p:nvSpPr>
        <p:spPr>
          <a:xfrm>
            <a:off x="6400733" y="2142641"/>
            <a:ext cx="1228870" cy="20411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000" dirty="0" err="1"/>
              <a:t>Kedalaman</a:t>
            </a:r>
            <a:r>
              <a:rPr lang="en-US" sz="1000" dirty="0"/>
              <a:t> Air Kurang Dari 50 CM Dan </a:t>
            </a:r>
            <a:r>
              <a:rPr lang="en-US" sz="1000" dirty="0" err="1"/>
              <a:t>Lebih</a:t>
            </a:r>
            <a:r>
              <a:rPr lang="en-US" sz="1000" dirty="0"/>
              <a:t> Dari 15 CM</a:t>
            </a:r>
          </a:p>
          <a:p>
            <a:pPr algn="l">
              <a:lnSpc>
                <a:spcPct val="120000"/>
              </a:lnSpc>
            </a:pPr>
            <a:r>
              <a:rPr lang="en-US" sz="1000" dirty="0" err="1"/>
              <a:t>Lampu</a:t>
            </a:r>
            <a:r>
              <a:rPr lang="en-US" sz="1000" dirty="0"/>
              <a:t> </a:t>
            </a:r>
            <a:r>
              <a:rPr lang="en-US" sz="1000" dirty="0" err="1"/>
              <a:t>Berwarna</a:t>
            </a:r>
            <a:r>
              <a:rPr lang="en-US" sz="1000" dirty="0"/>
              <a:t> Hijau</a:t>
            </a:r>
          </a:p>
          <a:p>
            <a:pPr algn="l">
              <a:lnSpc>
                <a:spcPct val="120000"/>
              </a:lnSpc>
            </a:pPr>
            <a:endParaRPr lang="en-US" sz="1000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5A2046FC-3F68-9494-D7E2-0A76041706D0}"/>
              </a:ext>
            </a:extLst>
          </p:cNvPr>
          <p:cNvSpPr txBox="1">
            <a:spLocks/>
          </p:cNvSpPr>
          <p:nvPr/>
        </p:nvSpPr>
        <p:spPr>
          <a:xfrm>
            <a:off x="9796172" y="1681096"/>
            <a:ext cx="1228870" cy="45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ZA" sz="2000" dirty="0"/>
              <a:t>Air</a:t>
            </a:r>
          </a:p>
          <a:p>
            <a:pPr algn="l">
              <a:lnSpc>
                <a:spcPct val="100000"/>
              </a:lnSpc>
            </a:pPr>
            <a:r>
              <a:rPr lang="en-ZA" sz="2000" dirty="0"/>
              <a:t>PENUH</a:t>
            </a:r>
            <a:endParaRPr lang="en-ZA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D9E9EC5-01AC-1013-C8F3-52A40A5D923B}"/>
              </a:ext>
            </a:extLst>
          </p:cNvPr>
          <p:cNvSpPr txBox="1">
            <a:spLocks/>
          </p:cNvSpPr>
          <p:nvPr/>
        </p:nvSpPr>
        <p:spPr>
          <a:xfrm>
            <a:off x="9796172" y="2134430"/>
            <a:ext cx="1228870" cy="11091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000" dirty="0" err="1"/>
              <a:t>Kedalaman</a:t>
            </a:r>
            <a:r>
              <a:rPr lang="en-US" sz="1000" dirty="0"/>
              <a:t> Air Kurang Dari 15</a:t>
            </a:r>
          </a:p>
          <a:p>
            <a:pPr algn="l">
              <a:lnSpc>
                <a:spcPct val="120000"/>
              </a:lnSpc>
            </a:pPr>
            <a:r>
              <a:rPr lang="en-US" sz="1000" dirty="0" err="1"/>
              <a:t>Lampu</a:t>
            </a:r>
            <a:r>
              <a:rPr lang="en-US" sz="1000" dirty="0"/>
              <a:t> </a:t>
            </a:r>
            <a:r>
              <a:rPr lang="en-US" sz="1000" dirty="0" err="1"/>
              <a:t>Berwarna</a:t>
            </a:r>
            <a:r>
              <a:rPr lang="en-US" sz="1000" dirty="0"/>
              <a:t> Merah dan Buzzer </a:t>
            </a:r>
            <a:r>
              <a:rPr lang="en-US" sz="1000" dirty="0" err="1"/>
              <a:t>Menyala</a:t>
            </a:r>
            <a:endParaRPr lang="en-US" sz="1000" dirty="0"/>
          </a:p>
          <a:p>
            <a:pPr algn="l">
              <a:lnSpc>
                <a:spcPct val="12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335" y="866610"/>
            <a:ext cx="5486400" cy="1325563"/>
          </a:xfrm>
        </p:spPr>
        <p:txBody>
          <a:bodyPr/>
          <a:lstStyle/>
          <a:p>
            <a:r>
              <a:rPr lang="en-US" dirty="0"/>
              <a:t>Kesimpulan dan saran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5" y="2316020"/>
            <a:ext cx="5002113" cy="40403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Alat yang kami </a:t>
            </a:r>
            <a:r>
              <a:rPr lang="en-US" sz="1600" dirty="0" err="1"/>
              <a:t>buat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berjalan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ekspektasi</a:t>
            </a:r>
            <a:r>
              <a:rPr lang="en-US" sz="1600" dirty="0"/>
              <a:t>, </a:t>
            </a:r>
            <a:r>
              <a:rPr lang="en-US" sz="1600" dirty="0" err="1"/>
              <a:t>namun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kekurangan</a:t>
            </a:r>
            <a:r>
              <a:rPr lang="en-US" sz="1600" dirty="0"/>
              <a:t> </a:t>
            </a:r>
            <a:r>
              <a:rPr lang="en-US" sz="1600" dirty="0" err="1"/>
              <a:t>diantaranya</a:t>
            </a:r>
            <a:r>
              <a:rPr lang="en-US" sz="1600" dirty="0"/>
              <a:t>: </a:t>
            </a:r>
          </a:p>
          <a:p>
            <a:r>
              <a:rPr lang="en-US" sz="1600" dirty="0"/>
              <a:t>Alat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rangka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casing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rentan</a:t>
            </a:r>
            <a:r>
              <a:rPr lang="en-US" sz="1600" dirty="0"/>
              <a:t> </a:t>
            </a:r>
            <a:r>
              <a:rPr lang="en-US" sz="1600" dirty="0" err="1"/>
              <a:t>rusak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percikan</a:t>
            </a:r>
            <a:r>
              <a:rPr lang="en-US" sz="1600" dirty="0"/>
              <a:t> air.</a:t>
            </a:r>
          </a:p>
          <a:p>
            <a:r>
              <a:rPr lang="en-US" sz="1600" dirty="0"/>
              <a:t>Alat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di </a:t>
            </a:r>
            <a:r>
              <a:rPr lang="en-US" sz="1600" dirty="0" err="1"/>
              <a:t>implementasikan</a:t>
            </a:r>
            <a:r>
              <a:rPr lang="en-US" sz="1600" dirty="0"/>
              <a:t> di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penampung</a:t>
            </a:r>
            <a:r>
              <a:rPr lang="en-US" sz="1600" dirty="0"/>
              <a:t> air </a:t>
            </a:r>
            <a:r>
              <a:rPr lang="en-US" sz="1600" dirty="0" err="1"/>
              <a:t>tertutup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toren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kekacauan</a:t>
            </a:r>
            <a:r>
              <a:rPr lang="en-US" sz="1600" dirty="0"/>
              <a:t> pada sensor ultrasonic dan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cepat</a:t>
            </a:r>
            <a:r>
              <a:rPr lang="en-US" sz="1600" dirty="0"/>
              <a:t> </a:t>
            </a:r>
            <a:r>
              <a:rPr lang="en-US" sz="1600" dirty="0" err="1"/>
              <a:t>rusak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kelembaban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97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E7C05-6A25-5B17-45A1-3D03990BFF9C}"/>
              </a:ext>
            </a:extLst>
          </p:cNvPr>
          <p:cNvSpPr txBox="1"/>
          <p:nvPr/>
        </p:nvSpPr>
        <p:spPr>
          <a:xfrm>
            <a:off x="935967" y="1272913"/>
            <a:ext cx="60341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Kelompok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Isep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Lutpi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Nur [2113191079]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Farhan Aziz [2113191097]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Muhammad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Bayu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Ramdhani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[2113191081]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Muhammad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Taufik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Ali [2113191067]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PIN_MERAH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reverse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PIN_HIJAU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reverse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PIN_BIRU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reverse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PIN_BUZZER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reverse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PIN_INDIKATOR_BUZZER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reverse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AIR_TENGAH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AIR_PENUH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PIN_PULLUP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&lt;LiquidCrystal_I2C.h&gt;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memasukan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library LCD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triger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mendefinisikan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trigger pada pin 4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echo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mendeklarasikan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echo pada pin 2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LiquidCrystal_I2C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0x27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alamat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didapat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dari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i2c scanner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220AA9-986A-8AA1-2A4C-C0EF054A63FF}"/>
              </a:ext>
            </a:extLst>
          </p:cNvPr>
          <p:cNvSpPr txBox="1"/>
          <p:nvPr/>
        </p:nvSpPr>
        <p:spPr>
          <a:xfrm>
            <a:off x="7263441" y="1209996"/>
            <a:ext cx="483079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setting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lampu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(PIN_MERAH, OUTPUT);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(PIN_BIRU, OUTPUT);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(PIN_HIJAU, OUTPUT);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(PIN_BUZZER, OUTPUT);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OUTPUT);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(PIN_PULLUP, INPUT_PULLUP);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(PIN_MERAH,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(PIN_BIRU,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(PIN_HIJAU,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(PIN_BUZZER, HIGH);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Inisialisasi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LCD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menyalakan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backlight LCD,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backlight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Jarak"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 CM"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//Waktu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jeda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0D765-2C03-FEAD-D579-31691148F67C}"/>
              </a:ext>
            </a:extLst>
          </p:cNvPr>
          <p:cNvSpPr txBox="1"/>
          <p:nvPr/>
        </p:nvSpPr>
        <p:spPr>
          <a:xfrm>
            <a:off x="483811" y="13213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E153-7CE8-835A-E461-2FFE07E7DAD2}"/>
              </a:ext>
            </a:extLst>
          </p:cNvPr>
          <p:cNvSpPr txBox="1"/>
          <p:nvPr/>
        </p:nvSpPr>
        <p:spPr>
          <a:xfrm>
            <a:off x="6804679" y="13213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4225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4E78534-8D64-726D-5586-28B2D7F96712}"/>
              </a:ext>
            </a:extLst>
          </p:cNvPr>
          <p:cNvSpPr txBox="1"/>
          <p:nvPr/>
        </p:nvSpPr>
        <p:spPr>
          <a:xfrm>
            <a:off x="849702" y="881716"/>
            <a:ext cx="61161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setting sensor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triger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//trigger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output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(echo, INPUT);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//echo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sebagai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input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sensorVal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(PIN_PULLUP);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//print out the value of the pushbutton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sensorVal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Mematikan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(PIN_BUZZER,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Menghidupkan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"Buzzer"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0CE80-38FA-FD59-0F3A-0D9D37DEE03F}"/>
              </a:ext>
            </a:extLst>
          </p:cNvPr>
          <p:cNvSpPr txBox="1"/>
          <p:nvPr/>
        </p:nvSpPr>
        <p:spPr>
          <a:xfrm>
            <a:off x="531986" y="9849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71B41-4D61-7105-7C44-D8B0522C1696}"/>
              </a:ext>
            </a:extLst>
          </p:cNvPr>
          <p:cNvSpPr txBox="1"/>
          <p:nvPr/>
        </p:nvSpPr>
        <p:spPr>
          <a:xfrm>
            <a:off x="6219644" y="881715"/>
            <a:ext cx="59924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(i%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triger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HIGH);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mengirim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suara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delayMicroseconds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selama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10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mikro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detik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triger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LOW);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berhenti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mengirim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suara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pulseIn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(echo, HIGH);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membaca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data dan di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masukkan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jarak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konversi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mikro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detik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detik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//data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mentah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ubah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meter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mengubah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dalam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centi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meter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menampilkan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nilai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pada serial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print lcd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Jarak 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38B02-8789-903F-9120-5B005146B73E}"/>
              </a:ext>
            </a:extLst>
          </p:cNvPr>
          <p:cNvSpPr txBox="1"/>
          <p:nvPr/>
        </p:nvSpPr>
        <p:spPr>
          <a:xfrm>
            <a:off x="5972357" y="9849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1393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4E78534-8D64-726D-5586-28B2D7F96712}"/>
              </a:ext>
            </a:extLst>
          </p:cNvPr>
          <p:cNvSpPr txBox="1"/>
          <p:nvPr/>
        </p:nvSpPr>
        <p:spPr>
          <a:xfrm>
            <a:off x="849702" y="881716"/>
            <a:ext cx="61161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// status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jarak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(PIN_INDIKATOR_BUZZER,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CM"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&gt;AIR_TENGAH){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air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dasar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(PIN_BUZZER,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(PIN_MERAH,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(PIN_HIJAU,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(PIN_BIRU,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&gt;AIR_PENUH &amp;&amp;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jarak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&lt;=AIR_TENGAH){    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air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tengah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(PIN_BUZZER,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(PIN_MERAH,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(PIN_HIJAU,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(PIN_BIRU,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0CE80-38FA-FD59-0F3A-0D9D37DEE03F}"/>
              </a:ext>
            </a:extLst>
          </p:cNvPr>
          <p:cNvSpPr txBox="1"/>
          <p:nvPr/>
        </p:nvSpPr>
        <p:spPr>
          <a:xfrm>
            <a:off x="531986" y="9849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71B41-4D61-7105-7C44-D8B0522C1696}"/>
              </a:ext>
            </a:extLst>
          </p:cNvPr>
          <p:cNvSpPr txBox="1"/>
          <p:nvPr/>
        </p:nvSpPr>
        <p:spPr>
          <a:xfrm>
            <a:off x="6219644" y="881715"/>
            <a:ext cx="59924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air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penuh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(PIN_MERAH,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(PIN_HIJAU,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(PIN_BIRU, HIGH);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hitung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(PIN_BUZZER, LOW);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//delay 500ms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38B02-8789-903F-9120-5B005146B73E}"/>
              </a:ext>
            </a:extLst>
          </p:cNvPr>
          <p:cNvSpPr txBox="1"/>
          <p:nvPr/>
        </p:nvSpPr>
        <p:spPr>
          <a:xfrm>
            <a:off x="5972357" y="9849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6601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230e9df3-be65-4c73-a93b-d1236ebd677e"/>
    <ds:schemaRef ds:uri="http://purl.org/dc/terms/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{65E1035A-3270-4BDE-9861-A97E44EFAA51}tf16411248_win32</Template>
  <TotalTime>59</TotalTime>
  <Words>1247</Words>
  <Application>Microsoft Office PowerPoint</Application>
  <PresentationFormat>Widescreen</PresentationFormat>
  <Paragraphs>178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 Light</vt:lpstr>
      <vt:lpstr>Calibri</vt:lpstr>
      <vt:lpstr>Consolas</vt:lpstr>
      <vt:lpstr>Posterama</vt:lpstr>
      <vt:lpstr>Office Theme</vt:lpstr>
      <vt:lpstr>Tugas Besar Sistem Embedded</vt:lpstr>
      <vt:lpstr>Pendahuluan</vt:lpstr>
      <vt:lpstr>Komponen yang digunakan</vt:lpstr>
      <vt:lpstr>Rangkaian alat</vt:lpstr>
      <vt:lpstr>pengetesan</vt:lpstr>
      <vt:lpstr>Kesimpulan dan saran</vt:lpstr>
      <vt:lpstr>Source code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BESAR 2113191079 2113191097 2113191081 2113191067</dc:title>
  <dc:creator>ISEP LUTPI NUR</dc:creator>
  <cp:lastModifiedBy>ISEP LUTPI NUR</cp:lastModifiedBy>
  <cp:revision>35</cp:revision>
  <dcterms:created xsi:type="dcterms:W3CDTF">2023-01-02T04:46:32Z</dcterms:created>
  <dcterms:modified xsi:type="dcterms:W3CDTF">2023-01-02T05:54:04Z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2023-01-02T04:47:01Z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16b43241-d6a7-4456-833c-ba1789875fc0</vt:lpwstr>
  </property>
  <property fmtid="{D5CDD505-2E9C-101B-9397-08002B2CF9AE}" pid="8" name="MSIP_Label_defa4170-0d19-0005-0004-bc88714345d2_ActionId">
    <vt:lpwstr>44568aab-462c-4b47-8f3b-9c6dcf9532f6</vt:lpwstr>
  </property>
  <property fmtid="{D5CDD505-2E9C-101B-9397-08002B2CF9AE}" pid="9" name="MSIP_Label_defa4170-0d19-0005-0004-bc88714345d2_ContentBits">
    <vt:lpwstr>0</vt:lpwstr>
  </property>
</Properties>
</file>